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1"/>
  </p:notesMasterIdLst>
  <p:sldIdLst>
    <p:sldId id="256" r:id="rId2"/>
    <p:sldId id="348" r:id="rId3"/>
    <p:sldId id="311" r:id="rId4"/>
    <p:sldId id="350" r:id="rId5"/>
    <p:sldId id="347" r:id="rId6"/>
    <p:sldId id="312" r:id="rId7"/>
    <p:sldId id="351" r:id="rId8"/>
    <p:sldId id="356" r:id="rId9"/>
    <p:sldId id="314" r:id="rId10"/>
    <p:sldId id="334" r:id="rId11"/>
    <p:sldId id="333" r:id="rId12"/>
    <p:sldId id="321" r:id="rId13"/>
    <p:sldId id="316" r:id="rId14"/>
    <p:sldId id="317" r:id="rId15"/>
    <p:sldId id="319" r:id="rId16"/>
    <p:sldId id="323" r:id="rId17"/>
    <p:sldId id="320" r:id="rId18"/>
    <p:sldId id="357" r:id="rId19"/>
    <p:sldId id="355" r:id="rId20"/>
    <p:sldId id="324" r:id="rId21"/>
    <p:sldId id="325" r:id="rId22"/>
    <p:sldId id="326" r:id="rId23"/>
    <p:sldId id="354" r:id="rId24"/>
    <p:sldId id="358" r:id="rId25"/>
    <p:sldId id="353" r:id="rId26"/>
    <p:sldId id="359" r:id="rId27"/>
    <p:sldId id="360" r:id="rId28"/>
    <p:sldId id="352" r:id="rId29"/>
    <p:sldId id="349" r:id="rId30"/>
    <p:sldId id="327" r:id="rId31"/>
    <p:sldId id="328" r:id="rId32"/>
    <p:sldId id="331" r:id="rId33"/>
    <p:sldId id="329" r:id="rId34"/>
    <p:sldId id="330" r:id="rId35"/>
    <p:sldId id="332" r:id="rId36"/>
    <p:sldId id="315" r:id="rId37"/>
    <p:sldId id="335" r:id="rId38"/>
    <p:sldId id="336" r:id="rId39"/>
    <p:sldId id="337" r:id="rId40"/>
    <p:sldId id="338" r:id="rId41"/>
    <p:sldId id="339" r:id="rId42"/>
    <p:sldId id="341" r:id="rId43"/>
    <p:sldId id="340" r:id="rId44"/>
    <p:sldId id="342" r:id="rId45"/>
    <p:sldId id="343" r:id="rId46"/>
    <p:sldId id="344" r:id="rId47"/>
    <p:sldId id="345" r:id="rId48"/>
    <p:sldId id="346" r:id="rId49"/>
    <p:sldId id="309" r:id="rId50"/>
  </p:sldIdLst>
  <p:sldSz cx="9144000" cy="5143500" type="screen16x9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account" initials="Ma" lastIdx="1" clrIdx="0">
    <p:extLst>
      <p:ext uri="{19B8F6BF-5375-455C-9EA6-DF929625EA0E}">
        <p15:presenceInfo xmlns:p15="http://schemas.microsoft.com/office/powerpoint/2012/main" userId="3c444f8f9994299a" providerId="Windows Live"/>
      </p:ext>
    </p:extLst>
  </p:cmAuthor>
  <p:cmAuthor id="2" name="Vafa" initials="V" lastIdx="0" clrIdx="1">
    <p:extLst>
      <p:ext uri="{19B8F6BF-5375-455C-9EA6-DF929625EA0E}">
        <p15:presenceInfo xmlns:p15="http://schemas.microsoft.com/office/powerpoint/2012/main" userId="Vaf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DFF2"/>
    <a:srgbClr val="7BC6CC"/>
    <a:srgbClr val="1451AE"/>
    <a:srgbClr val="5EEC3C"/>
    <a:srgbClr val="FFDC47"/>
    <a:srgbClr val="FF8001"/>
    <a:srgbClr val="FFABC9"/>
    <a:srgbClr val="FF9900"/>
    <a:srgbClr val="FFFF21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28" autoAdjust="0"/>
    <p:restoredTop sz="87433" autoAdjust="0"/>
  </p:normalViewPr>
  <p:slideViewPr>
    <p:cSldViewPr>
      <p:cViewPr varScale="1">
        <p:scale>
          <a:sx n="86" d="100"/>
          <a:sy n="86" d="100"/>
        </p:scale>
        <p:origin x="942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27T13:40:04.911" idx="1">
    <p:pos x="5760" y="754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27T13:40:04.911" idx="1">
    <p:pos x="5760" y="754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C91C8-AC02-46CC-8640-E551B795DA58}" type="datetimeFigureOut">
              <a:rPr lang="en-US" smtClean="0"/>
              <a:t>5/14/2023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D03FD-2EDF-48F7-9520-7A7DB2293E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0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315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16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489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75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204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35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38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7196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584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32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38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875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870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528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19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6944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8316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6350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9961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215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938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66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2890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0623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693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3586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0944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6115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2459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6101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2729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30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208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134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5052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4432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955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254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96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50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72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938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03FD-2EDF-48F7-9520-7A7DB2293E2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1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718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9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0726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41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6868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1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727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770" y="3946095"/>
            <a:ext cx="1294032" cy="46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432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29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90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4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697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16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949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843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57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589"/>
            <a:ext cx="1767506" cy="514052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3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omments" Target="../comments/commen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hyperlink" Target="arvandanco.ir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2.xml"/><Relationship Id="rId5" Type="http://schemas.openxmlformats.org/officeDocument/2006/relationships/hyperlink" Target="arvandanco.ir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4.jf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fi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6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66.jf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67.jf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fi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jpe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" y="-3156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404"/>
            <a:ext cx="9144000" cy="39460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>
            <a:hlinkClick r:id="rId5" action="ppaction://hlinkfile"/>
          </p:cNvPr>
          <p:cNvSpPr txBox="1"/>
          <p:nvPr/>
        </p:nvSpPr>
        <p:spPr>
          <a:xfrm>
            <a:off x="6099051" y="4318248"/>
            <a:ext cx="279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www.arvandanco.ir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688462" y="3791379"/>
            <a:ext cx="7495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dirty="0" smtClean="0">
                <a:solidFill>
                  <a:srgbClr val="FFFF00"/>
                </a:solidFill>
                <a:cs typeface="B Titr" panose="00000700000000000000" pitchFamily="2" charset="-78"/>
              </a:rPr>
              <a:t>شرکت کشتی سازی اروندان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094" y="13332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15820" y="4687580"/>
            <a:ext cx="2748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solidFill>
                  <a:srgbClr val="FFFF00"/>
                </a:solidFill>
              </a:rPr>
              <a:t>@</a:t>
            </a:r>
            <a:r>
              <a:rPr lang="en-US" dirty="0">
                <a:solidFill>
                  <a:srgbClr val="FFFF00"/>
                </a:solidFill>
              </a:rPr>
              <a:t>arvandanco.ir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362" y="1594705"/>
            <a:ext cx="37814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25062"/>
            <a:ext cx="4899877" cy="24184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173688"/>
            <a:ext cx="4899877" cy="23797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359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34513" y="-1082393"/>
            <a:ext cx="2408406" cy="48998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6" y="2725062"/>
            <a:ext cx="4899880" cy="2418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778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2713506"/>
            <a:ext cx="4914520" cy="24299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971" y="161829"/>
            <a:ext cx="4912685" cy="24099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172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161830"/>
            <a:ext cx="4885589" cy="2409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2733581"/>
            <a:ext cx="4885590" cy="24099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435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161830"/>
            <a:ext cx="4885589" cy="2409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5" y="2725373"/>
            <a:ext cx="4885590" cy="24181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572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161830"/>
            <a:ext cx="4885589" cy="24099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2713506"/>
            <a:ext cx="4885589" cy="23426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145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156239"/>
            <a:ext cx="4914520" cy="24155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2713506"/>
            <a:ext cx="4914520" cy="24299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465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2713506"/>
            <a:ext cx="4885590" cy="24299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166612"/>
            <a:ext cx="4885589" cy="24051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886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140571"/>
            <a:ext cx="4885590" cy="24311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66" y="2712322"/>
            <a:ext cx="4885590" cy="243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768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81" y="88062"/>
            <a:ext cx="3285698" cy="5023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923" y="88062"/>
            <a:ext cx="3232036" cy="50265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68769" y="-54922"/>
            <a:ext cx="3577575" cy="53127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29542" y="-54921"/>
            <a:ext cx="3577575" cy="5312722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8872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404"/>
            <a:ext cx="9144000" cy="39460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>
            <a:hlinkClick r:id="rId5" action="ppaction://hlinkfile"/>
          </p:cNvPr>
          <p:cNvSpPr txBox="1"/>
          <p:nvPr/>
        </p:nvSpPr>
        <p:spPr>
          <a:xfrm>
            <a:off x="6251755" y="4318248"/>
            <a:ext cx="2637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www.arvandanco.ir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4041" y="3269994"/>
            <a:ext cx="7495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 smtClean="0">
                <a:solidFill>
                  <a:srgbClr val="FFFF00"/>
                </a:solidFill>
                <a:cs typeface="B Titr" panose="00000700000000000000" pitchFamily="2" charset="-78"/>
              </a:rPr>
              <a:t>شرکت کشتی سازی اروندان</a:t>
            </a:r>
          </a:p>
          <a:p>
            <a:pPr algn="ctr"/>
            <a:r>
              <a:rPr lang="fa-IR" sz="2800" dirty="0" smtClean="0">
                <a:solidFill>
                  <a:srgbClr val="FFFF00"/>
                </a:solidFill>
                <a:cs typeface="B Titr" panose="00000700000000000000" pitchFamily="2" charset="-78"/>
              </a:rPr>
              <a:t>اهم اقدامات انجام شده از تاریخ 1399/07/01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094" y="1342140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08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1448213" y="3946095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457" y="88061"/>
            <a:ext cx="3272722" cy="50265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749" y="88060"/>
            <a:ext cx="3233210" cy="5026543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241026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68769" y="-54922"/>
            <a:ext cx="3577575" cy="531272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829542" y="-54921"/>
            <a:ext cx="3577575" cy="531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48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2686279"/>
            <a:ext cx="4914520" cy="24572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6" y="156239"/>
            <a:ext cx="4914521" cy="24155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814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4" y="169786"/>
            <a:ext cx="4926202" cy="23836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2" y="2681474"/>
            <a:ext cx="4914523" cy="246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902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3" y="2657874"/>
            <a:ext cx="4926203" cy="2485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3" y="206815"/>
            <a:ext cx="4926203" cy="236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17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986" y="206815"/>
            <a:ext cx="4947669" cy="23642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16"/>
          <a:stretch/>
        </p:blipFill>
        <p:spPr>
          <a:xfrm>
            <a:off x="3464356" y="2657874"/>
            <a:ext cx="4924299" cy="248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87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345" y="2672220"/>
            <a:ext cx="2442311" cy="24712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2" y="205473"/>
            <a:ext cx="4926203" cy="2342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1" y="2672220"/>
            <a:ext cx="2483894" cy="247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70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1" y="205472"/>
            <a:ext cx="4926205" cy="23426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5"/>
          <a:stretch/>
        </p:blipFill>
        <p:spPr>
          <a:xfrm>
            <a:off x="3462451" y="2672220"/>
            <a:ext cx="4926205" cy="247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232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1" y="223559"/>
            <a:ext cx="4926204" cy="23246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0" y="2672220"/>
            <a:ext cx="4926205" cy="247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75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4" y="206815"/>
            <a:ext cx="4926202" cy="2364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454" y="2672220"/>
            <a:ext cx="4926202" cy="24712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77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536043" y="543603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935" y="206815"/>
            <a:ext cx="3663950" cy="24299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829" y="1185531"/>
            <a:ext cx="2998050" cy="3957969"/>
          </a:xfrm>
          <a:prstGeom prst="rect">
            <a:avLst/>
          </a:prstGeom>
        </p:spPr>
      </p:pic>
      <p:sp>
        <p:nvSpPr>
          <p:cNvPr id="15" name="Left Arrow 14"/>
          <p:cNvSpPr/>
          <p:nvPr/>
        </p:nvSpPr>
        <p:spPr>
          <a:xfrm>
            <a:off x="6191081" y="3640685"/>
            <a:ext cx="916230" cy="4317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5332" y="-570024"/>
            <a:ext cx="2688775" cy="39376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6717" y="1572114"/>
            <a:ext cx="4261630" cy="320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549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3" y="182897"/>
            <a:ext cx="4885914" cy="2418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2725063"/>
            <a:ext cx="4885915" cy="24184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921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17900" y="3491015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تصاویر کارخانه شماره </a:t>
            </a:r>
            <a:r>
              <a:rPr lang="fa-IR" sz="2400" u="sng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2</a:t>
            </a:r>
            <a:endParaRPr lang="en-US" sz="2400" u="sng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990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3" y="177265"/>
            <a:ext cx="4914523" cy="23938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400" y="2689804"/>
            <a:ext cx="4921256" cy="24536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606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3" y="177265"/>
            <a:ext cx="4914523" cy="23938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132" y="2689804"/>
            <a:ext cx="4914523" cy="24536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571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924" y="177265"/>
            <a:ext cx="4930731" cy="23938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85" y="2702834"/>
            <a:ext cx="4917370" cy="24406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806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923" y="169449"/>
            <a:ext cx="4930731" cy="24016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84" y="2702834"/>
            <a:ext cx="4917369" cy="24406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88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-30255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84" y="169449"/>
            <a:ext cx="4917369" cy="2401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09634" y="1464486"/>
            <a:ext cx="2440667" cy="49173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562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8" y="2733580"/>
            <a:ext cx="4899877" cy="24166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8" y="161830"/>
            <a:ext cx="4899878" cy="24099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751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تعمیرات انجام گرفته در کارخانه شماره یک</a:t>
            </a:r>
            <a:r>
              <a:rPr lang="en-US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endParaRPr lang="en-US" sz="2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608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156633"/>
            <a:ext cx="4899877" cy="24151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28382"/>
            <a:ext cx="4899877" cy="24151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581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6" y="156938"/>
            <a:ext cx="4899877" cy="24148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4" y="2728381"/>
            <a:ext cx="4916769" cy="2415117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294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4"/>
          <a:stretch/>
        </p:blipFill>
        <p:spPr>
          <a:xfrm>
            <a:off x="3488778" y="2725063"/>
            <a:ext cx="4899877" cy="24184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20" r="22066" b="42099"/>
          <a:stretch/>
        </p:blipFill>
        <p:spPr>
          <a:xfrm>
            <a:off x="3482599" y="134966"/>
            <a:ext cx="4926200" cy="241843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7248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3" y="156938"/>
            <a:ext cx="4916769" cy="24148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" t="9506" r="34332" b="8005"/>
          <a:stretch/>
        </p:blipFill>
        <p:spPr>
          <a:xfrm>
            <a:off x="3476763" y="2728381"/>
            <a:ext cx="4911889" cy="2415117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775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2728381"/>
            <a:ext cx="4916770" cy="23938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156939"/>
            <a:ext cx="4916770" cy="241481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412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کارخانه شماره 2</a:t>
            </a:r>
            <a:endParaRPr lang="en-US" sz="2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346" y="3173026"/>
            <a:ext cx="5425308" cy="19704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34230" y="3212640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(کارخانه شماره 2)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455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156938"/>
            <a:ext cx="4916770" cy="241481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2728379"/>
            <a:ext cx="4916770" cy="239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2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82" y="156938"/>
            <a:ext cx="4916770" cy="24148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71880" y="2728379"/>
            <a:ext cx="4916771" cy="2393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5235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9" y="156938"/>
            <a:ext cx="4916771" cy="24148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8" y="2728379"/>
            <a:ext cx="4916772" cy="239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28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7" y="156938"/>
            <a:ext cx="4916773" cy="24148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" t="13426" r="-1046" b="43341"/>
          <a:stretch/>
        </p:blipFill>
        <p:spPr>
          <a:xfrm>
            <a:off x="3471876" y="2728378"/>
            <a:ext cx="4916774" cy="239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00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6" y="156938"/>
            <a:ext cx="4916774" cy="24148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756" y="2728377"/>
            <a:ext cx="4911894" cy="239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679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0" y="69256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71872" y="2728377"/>
            <a:ext cx="4916776" cy="23938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71" y="153380"/>
            <a:ext cx="4916777" cy="2426239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114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سپاس از حسن توجه شما</a:t>
            </a:r>
            <a:endParaRPr lang="en-US" sz="4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709" y="1231166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1451AE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1451A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14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02799"/>
            <a:ext cx="4899877" cy="24407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761" y="163343"/>
            <a:ext cx="4899877" cy="239006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475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259"/>
          <a:stretch/>
        </p:blipFill>
        <p:spPr>
          <a:xfrm>
            <a:off x="3502742" y="153313"/>
            <a:ext cx="4885914" cy="24184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2725062"/>
            <a:ext cx="4885914" cy="2418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822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153313"/>
            <a:ext cx="4885914" cy="24184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2725062"/>
            <a:ext cx="4885914" cy="241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966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33155" y="-1083748"/>
            <a:ext cx="2426614" cy="48843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42" y="2716892"/>
            <a:ext cx="4885914" cy="242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70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281424" cy="520266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561" y="0"/>
            <a:ext cx="9924535" cy="5202668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" y="206815"/>
            <a:ext cx="1149568" cy="1044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1345" y="1312807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77" y="2725063"/>
            <a:ext cx="4899878" cy="24184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19535" y="1306391"/>
            <a:ext cx="2645229" cy="525759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2128720" y="1589806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Before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2128720" y="3891630"/>
            <a:ext cx="1002346" cy="371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fter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4" r="3240" b="17342"/>
          <a:stretch/>
        </p:blipFill>
        <p:spPr>
          <a:xfrm>
            <a:off x="3488776" y="153107"/>
            <a:ext cx="4899879" cy="240029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7762" y="-1229979"/>
            <a:ext cx="2688775" cy="525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3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TM02892315[[fn=Wisp]]</Template>
  <TotalTime>4710</TotalTime>
  <Words>236</Words>
  <Application>Microsoft Office PowerPoint</Application>
  <PresentationFormat>On-screen Show (16:9)</PresentationFormat>
  <Paragraphs>192</Paragraphs>
  <Slides>49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Arial</vt:lpstr>
      <vt:lpstr>Arial Black</vt:lpstr>
      <vt:lpstr>B Titr</vt:lpstr>
      <vt:lpstr>Calibri</vt:lpstr>
      <vt:lpstr>Century Gothic</vt:lpstr>
      <vt:lpstr>Tahoma</vt:lpstr>
      <vt:lpstr>Wingdings 3</vt:lpstr>
      <vt:lpstr>Wisp</vt:lpstr>
      <vt:lpstr>Click to edit  Master title style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to edit  Master title style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Vafa</cp:lastModifiedBy>
  <cp:revision>402</cp:revision>
  <cp:lastPrinted>2022-03-13T11:23:54Z</cp:lastPrinted>
  <dcterms:created xsi:type="dcterms:W3CDTF">2013-08-21T19:17:07Z</dcterms:created>
  <dcterms:modified xsi:type="dcterms:W3CDTF">2023-05-14T10:01:35Z</dcterms:modified>
</cp:coreProperties>
</file>