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9"/>
  </p:notesMasterIdLst>
  <p:sldIdLst>
    <p:sldId id="256" r:id="rId2"/>
    <p:sldId id="348" r:id="rId3"/>
    <p:sldId id="371" r:id="rId4"/>
    <p:sldId id="372" r:id="rId5"/>
    <p:sldId id="373" r:id="rId6"/>
    <p:sldId id="312" r:id="rId7"/>
    <p:sldId id="351" r:id="rId8"/>
    <p:sldId id="356" r:id="rId9"/>
    <p:sldId id="314" r:id="rId10"/>
    <p:sldId id="334" r:id="rId11"/>
    <p:sldId id="333" r:id="rId12"/>
    <p:sldId id="321" r:id="rId13"/>
    <p:sldId id="316" r:id="rId14"/>
    <p:sldId id="375" r:id="rId15"/>
    <p:sldId id="317" r:id="rId16"/>
    <p:sldId id="319" r:id="rId17"/>
    <p:sldId id="323" r:id="rId18"/>
    <p:sldId id="320" r:id="rId19"/>
    <p:sldId id="357" r:id="rId20"/>
    <p:sldId id="355" r:id="rId21"/>
    <p:sldId id="324" r:id="rId22"/>
    <p:sldId id="325" r:id="rId23"/>
    <p:sldId id="326" r:id="rId24"/>
    <p:sldId id="354" r:id="rId25"/>
    <p:sldId id="358" r:id="rId26"/>
    <p:sldId id="353" r:id="rId27"/>
    <p:sldId id="359" r:id="rId28"/>
    <p:sldId id="360" r:id="rId29"/>
    <p:sldId id="352" r:id="rId30"/>
    <p:sldId id="349" r:id="rId31"/>
    <p:sldId id="327" r:id="rId32"/>
    <p:sldId id="328" r:id="rId33"/>
    <p:sldId id="331" r:id="rId34"/>
    <p:sldId id="329" r:id="rId35"/>
    <p:sldId id="330" r:id="rId36"/>
    <p:sldId id="332" r:id="rId37"/>
    <p:sldId id="315" r:id="rId38"/>
    <p:sldId id="361" r:id="rId39"/>
    <p:sldId id="362" r:id="rId40"/>
    <p:sldId id="363" r:id="rId41"/>
    <p:sldId id="364" r:id="rId42"/>
    <p:sldId id="365" r:id="rId43"/>
    <p:sldId id="366" r:id="rId44"/>
    <p:sldId id="368" r:id="rId45"/>
    <p:sldId id="369" r:id="rId46"/>
    <p:sldId id="370" r:id="rId47"/>
    <p:sldId id="309" r:id="rId48"/>
  </p:sldIdLst>
  <p:sldSz cx="9144000" cy="5143500" type="screen16x9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>
    <p:extLst>
      <p:ext uri="{19B8F6BF-5375-455C-9EA6-DF929625EA0E}">
        <p15:presenceInfo xmlns:p15="http://schemas.microsoft.com/office/powerpoint/2012/main" userId="3c444f8f9994299a" providerId="Windows Live"/>
      </p:ext>
    </p:extLst>
  </p:cmAuthor>
  <p:cmAuthor id="2" name="Vafa" initials="V" lastIdx="0" clrIdx="1">
    <p:extLst>
      <p:ext uri="{19B8F6BF-5375-455C-9EA6-DF929625EA0E}">
        <p15:presenceInfo xmlns:p15="http://schemas.microsoft.com/office/powerpoint/2012/main" userId="Vaf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DFF2"/>
    <a:srgbClr val="7BC6CC"/>
    <a:srgbClr val="1451AE"/>
    <a:srgbClr val="5EEC3C"/>
    <a:srgbClr val="FFDC47"/>
    <a:srgbClr val="FF8001"/>
    <a:srgbClr val="FFABC9"/>
    <a:srgbClr val="FF9900"/>
    <a:srgbClr val="FFFF21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28" autoAdjust="0"/>
    <p:restoredTop sz="87433" autoAdjust="0"/>
  </p:normalViewPr>
  <p:slideViewPr>
    <p:cSldViewPr>
      <p:cViewPr varScale="1">
        <p:scale>
          <a:sx n="86" d="100"/>
          <a:sy n="86" d="100"/>
        </p:scale>
        <p:origin x="942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C91C8-AC02-46CC-8640-E551B795DA58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03FD-2EDF-48F7-9520-7A7DB2293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0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28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16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89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505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5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04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35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38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196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584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32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9471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388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870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52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19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944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316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635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961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215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93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198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663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0623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693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586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0944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3833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506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6725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535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6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134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090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85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290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77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96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50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2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38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1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1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0726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41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6868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1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2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70" y="3946095"/>
            <a:ext cx="1294032" cy="4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43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2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90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4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9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1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949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4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5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3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arvandanco.ir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hyperlink" Target="arvandanco.ir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6.jf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f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6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8.jf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f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f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0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" y="-3156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404"/>
            <a:ext cx="9144000" cy="39460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6099051" y="4318248"/>
            <a:ext cx="279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www.arvandanco.ir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688462" y="3791379"/>
            <a:ext cx="7495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094" y="13332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15820" y="4687580"/>
            <a:ext cx="2748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FFFF00"/>
                </a:solidFill>
              </a:rPr>
              <a:t>@</a:t>
            </a:r>
            <a:r>
              <a:rPr lang="en-US" dirty="0">
                <a:solidFill>
                  <a:srgbClr val="FFFF00"/>
                </a:solidFill>
              </a:rPr>
              <a:t>arvandanco.ir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362" y="1594705"/>
            <a:ext cx="3781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25062"/>
            <a:ext cx="4899877" cy="2418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73688"/>
            <a:ext cx="4899877" cy="23797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اتاق مدیرعامل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359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27162" y="-1082393"/>
            <a:ext cx="2408406" cy="48998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0" y="2725062"/>
            <a:ext cx="4899880" cy="24184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واحد حراست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2" name="Left Arrow 21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778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040" y="2713506"/>
            <a:ext cx="4914520" cy="24299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29"/>
            <a:ext cx="4912685" cy="240992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ساختمان حسینیه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172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30"/>
            <a:ext cx="4885589" cy="2409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70" y="2733581"/>
            <a:ext cx="4885590" cy="24099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تابلو برق</a:t>
            </a:r>
            <a:r>
              <a:rPr lang="en-US" b="1" dirty="0" smtClean="0">
                <a:cs typeface="B Mitra" panose="00000400000000000000" pitchFamily="2" charset="-78"/>
              </a:rPr>
              <a:t> </a:t>
            </a:r>
            <a:r>
              <a:rPr lang="fa-IR" b="1" dirty="0" smtClean="0">
                <a:cs typeface="B Mitra" panose="00000400000000000000" pitchFamily="2" charset="-78"/>
              </a:rPr>
              <a:t>دستگاه گیوتین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435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60515" y="4820906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ساختمان اداری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924" y="88063"/>
            <a:ext cx="3232036" cy="46215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81" y="88062"/>
            <a:ext cx="3366939" cy="46215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68768" y="-54922"/>
            <a:ext cx="3577575" cy="49172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29541" y="-54921"/>
            <a:ext cx="3577575" cy="49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6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30"/>
            <a:ext cx="4885589" cy="2409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70" y="2725373"/>
            <a:ext cx="4885590" cy="24181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ساخت سالن سرو غذا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72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30"/>
            <a:ext cx="4885589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71" y="2713506"/>
            <a:ext cx="4885589" cy="23426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ساخت سالن سرو غذا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145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56239"/>
            <a:ext cx="4914520" cy="2415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040" y="2713506"/>
            <a:ext cx="4914520" cy="24299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ساخت سالن سرو غذا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465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70" y="2713506"/>
            <a:ext cx="4885590" cy="24299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396" y="166612"/>
            <a:ext cx="4885589" cy="24051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ایجاد فضای سبز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886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40571"/>
            <a:ext cx="4885590" cy="24311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12322"/>
            <a:ext cx="4885590" cy="24311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سرویس بهداشتی تولید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276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404"/>
            <a:ext cx="9144000" cy="39460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6251755" y="4318248"/>
            <a:ext cx="2637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www.arvandanco.ir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041" y="3269994"/>
            <a:ext cx="7495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  <a:p>
            <a:pPr algn="ctr"/>
            <a:r>
              <a:rPr lang="fa-IR" sz="2800" dirty="0" smtClean="0">
                <a:solidFill>
                  <a:srgbClr val="FFFF00"/>
                </a:solidFill>
                <a:cs typeface="B Titr" panose="00000700000000000000" pitchFamily="2" charset="-78"/>
              </a:rPr>
              <a:t>اهم اقدامات انجام شده از تاریخ 1399/07/01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094" y="134214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08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81" y="88062"/>
            <a:ext cx="3285698" cy="46215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923" y="88063"/>
            <a:ext cx="3232036" cy="4621558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68768" y="-54922"/>
            <a:ext cx="3577575" cy="49172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29541" y="-54921"/>
            <a:ext cx="3577575" cy="491724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760515" y="4820906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راهروهای ساختمان مهمانسرا</a:t>
            </a:r>
            <a:endParaRPr lang="en-US" sz="16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3887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457" y="88062"/>
            <a:ext cx="3272722" cy="4621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749" y="88061"/>
            <a:ext cx="3233210" cy="462156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60515" y="4820906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ساخت اتاق در ساختمان اداری</a:t>
            </a:r>
            <a:endParaRPr lang="en-US" sz="16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7248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040" y="2686279"/>
            <a:ext cx="4914520" cy="2457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56239"/>
            <a:ext cx="4914521" cy="24155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محوطه سازی جهت ساخت شناور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814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9786"/>
            <a:ext cx="4926202" cy="23836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037" y="2681474"/>
            <a:ext cx="4914523" cy="2462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بتن ریزی محل ساخت شناورها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902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357" y="2657874"/>
            <a:ext cx="4926203" cy="2485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06815"/>
            <a:ext cx="4926203" cy="23642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321472" y="476007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تسطیح محوطه جلوی تولید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317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06815"/>
            <a:ext cx="4947669" cy="2364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16"/>
          <a:stretch/>
        </p:blipFill>
        <p:spPr>
          <a:xfrm>
            <a:off x="4534261" y="2657874"/>
            <a:ext cx="4924299" cy="24856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7716" y="-1308642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396391" y="4664377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پرکردن حوضچه سنتی 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78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280" y="2672220"/>
            <a:ext cx="2442311" cy="2471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05473"/>
            <a:ext cx="4926203" cy="2342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295" y="2672220"/>
            <a:ext cx="2483894" cy="24712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30" y="4774974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تمیز وکاری اماده سازی جهت نصب شات بلاست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470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05472"/>
            <a:ext cx="4926205" cy="2342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5"/>
          <a:stretch/>
        </p:blipFill>
        <p:spPr>
          <a:xfrm>
            <a:off x="4572000" y="2672220"/>
            <a:ext cx="4926205" cy="24712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73330" y="468729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دپوی ورقهای ساخت شناورها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2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23559"/>
            <a:ext cx="4926204" cy="23246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355" y="2672220"/>
            <a:ext cx="4926205" cy="2471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72884" y="4741924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اساسی و رنگ آمیزی جدول ها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975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206815"/>
            <a:ext cx="4926202" cy="2364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358" y="2672220"/>
            <a:ext cx="4926202" cy="2471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72887" y="47721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اساسی دستگاه </a:t>
            </a:r>
            <a:r>
              <a:rPr lang="en-US" b="1" dirty="0" smtClean="0">
                <a:cs typeface="B Mitra" panose="00000400000000000000" pitchFamily="2" charset="-78"/>
              </a:rPr>
              <a:t>CNC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377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927" y="124512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82897"/>
            <a:ext cx="4885914" cy="2418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30" y="2728651"/>
            <a:ext cx="4885915" cy="2418437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ساخت اتاق نگهبانی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6" name="Left Arrow 5"/>
          <p:cNvSpPr/>
          <p:nvPr/>
        </p:nvSpPr>
        <p:spPr>
          <a:xfrm>
            <a:off x="7513504" y="1058062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584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536043" y="543603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935" y="206815"/>
            <a:ext cx="3663950" cy="24299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29" y="1185531"/>
            <a:ext cx="2998050" cy="3957969"/>
          </a:xfrm>
          <a:prstGeom prst="rect">
            <a:avLst/>
          </a:prstGeom>
        </p:spPr>
      </p:pic>
      <p:sp>
        <p:nvSpPr>
          <p:cNvPr id="15" name="Left Arrow 14"/>
          <p:cNvSpPr/>
          <p:nvPr/>
        </p:nvSpPr>
        <p:spPr>
          <a:xfrm>
            <a:off x="6191081" y="3640685"/>
            <a:ext cx="916230" cy="4317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5332" y="-570024"/>
            <a:ext cx="2688775" cy="39376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6717" y="1572114"/>
            <a:ext cx="4261630" cy="320680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807718" y="4664509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تعمیر موتور شناور</a:t>
            </a:r>
            <a:endParaRPr lang="en-US" sz="20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8549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17900" y="3491015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تصاویر کارخانه شماره </a:t>
            </a:r>
            <a:r>
              <a:rPr lang="fa-IR" sz="2400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</a:t>
            </a:r>
            <a:endParaRPr lang="en-US" sz="2400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90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77265"/>
            <a:ext cx="4914523" cy="23938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304" y="2689804"/>
            <a:ext cx="4921256" cy="2453696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20036" y="475294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اساس اتاق ناظرین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0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452" y="729165"/>
            <a:ext cx="6905173" cy="344757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415924" y="476007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اتاق مدیر کارخانه</a:t>
            </a:r>
            <a:endParaRPr lang="en-US" b="1" dirty="0">
              <a:cs typeface="B Mitra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9584" y="-1166177"/>
            <a:ext cx="3812232" cy="732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71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77265"/>
            <a:ext cx="4930731" cy="23938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90" y="2702834"/>
            <a:ext cx="4917370" cy="2440666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42520" y="4797465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اورحال ترانس برق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06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9449"/>
            <a:ext cx="4930731" cy="2401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191" y="2702834"/>
            <a:ext cx="4917369" cy="2440666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46541" y="4741924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پست برق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-30255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9449"/>
            <a:ext cx="4917369" cy="2401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79542" y="1464486"/>
            <a:ext cx="2440667" cy="4917369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395583" y="4682424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درخت کاری محوطه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62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3" y="2733580"/>
            <a:ext cx="4899877" cy="24166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30"/>
            <a:ext cx="4899878" cy="240992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13075" y="476007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تسطیح سطح کارخانه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51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45" y="891995"/>
            <a:ext cx="5993866" cy="367256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281425" y="4730907"/>
            <a:ext cx="224029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اساسی ساختمان اداری</a:t>
            </a:r>
            <a:endParaRPr lang="en-US" b="1" dirty="0">
              <a:cs typeface="B Mitra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4183" y="-538907"/>
            <a:ext cx="3991620" cy="654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21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81" y="404637"/>
            <a:ext cx="6600819" cy="401774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413074" y="4659822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نصب تابلو شرکت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14603" y="-1034335"/>
            <a:ext cx="4289725" cy="689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46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/>
          <a:stretch/>
        </p:blipFill>
        <p:spPr>
          <a:xfrm>
            <a:off x="4558683" y="2725063"/>
            <a:ext cx="4899877" cy="24184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0" r="22066" b="42099"/>
          <a:stretch/>
        </p:blipFill>
        <p:spPr>
          <a:xfrm>
            <a:off x="2281425" y="134966"/>
            <a:ext cx="4926200" cy="24184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اساس مهمانسرا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7513504" y="1058062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184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1" y="2733580"/>
            <a:ext cx="4899879" cy="2409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33496" y="-1076057"/>
            <a:ext cx="2395737" cy="4899879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268871" y="4760071"/>
            <a:ext cx="2311632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ساختمان نهارخوری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84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1" y="2733581"/>
            <a:ext cx="4899879" cy="2409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81415"/>
            <a:ext cx="4899879" cy="2390335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367562" y="4622885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اساسی ساختمان حفاظت فیزیکی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96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447" y="-11821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873" y="357821"/>
            <a:ext cx="6706982" cy="450450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415924" y="476007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Mitra" panose="00000400000000000000" pitchFamily="2" charset="-78"/>
              </a:rPr>
              <a:t>رنگ آمیزی سوله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77986" y="-963618"/>
            <a:ext cx="4858667" cy="719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69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1830"/>
            <a:ext cx="4899880" cy="24099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0" y="2733580"/>
            <a:ext cx="4899880" cy="240992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3424687" y="42517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33385" y="4752941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تعمیر نرده های اسکله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687719" y="17513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86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5924" y="764368"/>
            <a:ext cx="4617785" cy="32727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0386" y="775418"/>
            <a:ext cx="4621562" cy="3246847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629" y="-101059"/>
            <a:ext cx="3590716" cy="49633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990" y="-128896"/>
            <a:ext cx="3590716" cy="509228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647707" y="4709622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محافظ جهت تابلو برق</a:t>
            </a:r>
            <a:endParaRPr lang="en-US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812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11" y="88059"/>
            <a:ext cx="3246181" cy="46215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950" y="88059"/>
            <a:ext cx="3278230" cy="4621561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990" y="-128896"/>
            <a:ext cx="3590716" cy="50922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629" y="-101059"/>
            <a:ext cx="3590716" cy="496338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647707" y="4709622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نصب حلقه های نجات</a:t>
            </a:r>
            <a:endParaRPr lang="en-US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9903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0722" y="775750"/>
            <a:ext cx="4621559" cy="32461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1281" y="759725"/>
            <a:ext cx="4621561" cy="3278231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629" y="-101059"/>
            <a:ext cx="3590716" cy="49633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990" y="-128896"/>
            <a:ext cx="3590716" cy="50922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598257" y="4760149"/>
            <a:ext cx="2287883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نصب کپسولهای آتش نشانی</a:t>
            </a:r>
            <a:endParaRPr lang="en-US" sz="16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062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سپاس از حسن توجه شما</a:t>
            </a:r>
            <a:endParaRPr lang="en-US" sz="4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4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683" y="2702799"/>
            <a:ext cx="4899877" cy="24407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63343"/>
            <a:ext cx="4899877" cy="23900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اساس ساختمان اداری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003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259"/>
          <a:stretch/>
        </p:blipFill>
        <p:spPr>
          <a:xfrm>
            <a:off x="2281425" y="153313"/>
            <a:ext cx="4885914" cy="24184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46" y="2725062"/>
            <a:ext cx="4885914" cy="24184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تعمیر اساس مهمانسرا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822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153313"/>
            <a:ext cx="4885914" cy="24184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46" y="2725062"/>
            <a:ext cx="4885914" cy="24184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Mitra" panose="00000400000000000000" pitchFamily="2" charset="-78"/>
              </a:rPr>
              <a:t>تعمیر اساس ساختمان روابط عمومی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18" name="Left Arrow 17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966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10312" y="-1083748"/>
            <a:ext cx="2426614" cy="4884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46" y="2716892"/>
            <a:ext cx="4885914" cy="242660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تمیز کاری محوطه ساختمان فنی مهندسی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19" name="Left Arrow 18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970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25063"/>
            <a:ext cx="4899878" cy="24184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4" r="3240" b="17342"/>
          <a:stretch/>
        </p:blipFill>
        <p:spPr>
          <a:xfrm>
            <a:off x="2281425" y="153107"/>
            <a:ext cx="4899879" cy="24002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47507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5476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3272287" y="409936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بعد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434129" y="4709620"/>
            <a:ext cx="2059471" cy="305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Mitra" panose="00000400000000000000" pitchFamily="2" charset="-78"/>
              </a:rPr>
              <a:t>رنگ آمیزی و تعویض شیشه های سوله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20" name="Left Arrow 19"/>
          <p:cNvSpPr/>
          <p:nvPr/>
        </p:nvSpPr>
        <p:spPr>
          <a:xfrm>
            <a:off x="7535319" y="1598920"/>
            <a:ext cx="1086404" cy="374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قبل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3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5130</TotalTime>
  <Words>389</Words>
  <Application>Microsoft Office PowerPoint</Application>
  <PresentationFormat>On-screen Show (16:9)</PresentationFormat>
  <Paragraphs>226</Paragraphs>
  <Slides>47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Arial</vt:lpstr>
      <vt:lpstr>Arial Black</vt:lpstr>
      <vt:lpstr>B Mitra</vt:lpstr>
      <vt:lpstr>B Titr</vt:lpstr>
      <vt:lpstr>Calibri</vt:lpstr>
      <vt:lpstr>Century Gothic</vt:lpstr>
      <vt:lpstr>Tahoma</vt:lpstr>
      <vt:lpstr>Wingdings 3</vt:lpstr>
      <vt:lpstr>Wisp</vt:lpstr>
      <vt:lpstr>Click to edit  Master title style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Vafa</cp:lastModifiedBy>
  <cp:revision>430</cp:revision>
  <cp:lastPrinted>2022-03-13T11:23:54Z</cp:lastPrinted>
  <dcterms:created xsi:type="dcterms:W3CDTF">2013-08-21T19:17:07Z</dcterms:created>
  <dcterms:modified xsi:type="dcterms:W3CDTF">2023-06-17T07:24:13Z</dcterms:modified>
</cp:coreProperties>
</file>